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6" r:id="rId7"/>
    <p:sldId id="268" r:id="rId8"/>
    <p:sldId id="271" r:id="rId9"/>
    <p:sldId id="262" r:id="rId10"/>
    <p:sldId id="27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70DB"/>
    <a:srgbClr val="8A2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58532-CDAA-4F41-958F-FBDCB560EA80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DCC4A-D2B1-4F4C-9061-A6A8BE2D64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25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66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9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0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84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8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99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4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5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89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2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3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D69CBC-0671-4358-8D08-BE3316CAD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3655371"/>
            <a:ext cx="9679449" cy="1463136"/>
          </a:xfrm>
        </p:spPr>
        <p:txBody>
          <a:bodyPr anchor="b">
            <a:normAutofit fontScale="90000"/>
          </a:bodyPr>
          <a:lstStyle/>
          <a:p>
            <a:r>
              <a:rPr lang="fr-FR">
                <a:solidFill>
                  <a:schemeClr val="bg1"/>
                </a:solidFill>
              </a:rPr>
              <a:t>Projet programmation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905C62-AED5-4A8E-9C95-2130AE48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252936"/>
            <a:ext cx="9679449" cy="654610"/>
          </a:xfrm>
        </p:spPr>
        <p:txBody>
          <a:bodyPr anchor="ctr">
            <a:norm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Le site des </a:t>
            </a:r>
            <a:r>
              <a:rPr lang="fr-FR" sz="2000" i="1" err="1">
                <a:solidFill>
                  <a:schemeClr val="bg1"/>
                </a:solidFill>
              </a:rPr>
              <a:t>Highscores</a:t>
            </a:r>
            <a:r>
              <a:rPr lang="fr-FR" sz="2000" i="1">
                <a:solidFill>
                  <a:schemeClr val="bg1"/>
                </a:solidFill>
              </a:rPr>
              <a:t> </a:t>
            </a:r>
            <a:r>
              <a:rPr lang="fr-FR" sz="2000">
                <a:solidFill>
                  <a:schemeClr val="bg1"/>
                </a:solidFill>
              </a:rPr>
              <a:t>et </a:t>
            </a:r>
            <a:r>
              <a:rPr lang="fr-FR" sz="2000" i="1" err="1">
                <a:solidFill>
                  <a:schemeClr val="bg1"/>
                </a:solidFill>
              </a:rPr>
              <a:t>Speedruns</a:t>
            </a:r>
            <a:r>
              <a:rPr lang="fr-FR" sz="2000">
                <a:solidFill>
                  <a:schemeClr val="bg1"/>
                </a:solidFill>
              </a:rPr>
              <a:t> sur tous vos jeux !</a:t>
            </a:r>
          </a:p>
        </p:txBody>
      </p:sp>
      <p:pic>
        <p:nvPicPr>
          <p:cNvPr id="5" name="Image 4" descr="Une image contenant texte, clipart, signe, vaisselle&#10;&#10;Description générée automatiquement">
            <a:extLst>
              <a:ext uri="{FF2B5EF4-FFF2-40B4-BE49-F238E27FC236}">
                <a16:creationId xmlns:a16="http://schemas.microsoft.com/office/drawing/2014/main" id="{C4D8EE23-A9FB-4BBC-8D43-7D2F09AFC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80" y="1096430"/>
            <a:ext cx="7610438" cy="1980406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E08BC716-7910-4F2E-879B-5B0E3522FAB7}"/>
              </a:ext>
            </a:extLst>
          </p:cNvPr>
          <p:cNvSpPr txBox="1">
            <a:spLocks/>
          </p:cNvSpPr>
          <p:nvPr/>
        </p:nvSpPr>
        <p:spPr>
          <a:xfrm>
            <a:off x="1256274" y="5943300"/>
            <a:ext cx="2872381" cy="65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solidFill>
                  <a:schemeClr val="bg1"/>
                </a:solidFill>
              </a:rPr>
              <a:t>Maxime MONTAVON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E459C2CB-55E5-40C4-BDE9-05B36D33DE2F}"/>
              </a:ext>
            </a:extLst>
          </p:cNvPr>
          <p:cNvSpPr txBox="1">
            <a:spLocks/>
          </p:cNvSpPr>
          <p:nvPr/>
        </p:nvSpPr>
        <p:spPr>
          <a:xfrm>
            <a:off x="8063347" y="5943300"/>
            <a:ext cx="2872381" cy="654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solidFill>
                  <a:schemeClr val="bg1"/>
                </a:solidFill>
              </a:rPr>
              <a:t>Quentin VINCENT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8BDD0C-5088-43E1-BE8A-6D6680C95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4" y="-482558"/>
            <a:ext cx="2145279" cy="21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5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4382C5-EC6E-4233-B885-D1B17A279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 </a:t>
            </a:r>
            <a:r>
              <a:rPr lang="en-US" sz="4700" b="1" i="0" kern="1200" cap="all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serait-ce</a:t>
            </a:r>
            <a:r>
              <a:rPr lang="en-US" sz="4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pas </a:t>
            </a:r>
            <a:r>
              <a:rPr lang="en-US" sz="4700" b="1" i="0" kern="1200" cap="all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l’heure</a:t>
            </a:r>
            <a:r>
              <a:rPr lang="en-US" sz="4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tester le site ?</a:t>
            </a:r>
          </a:p>
        </p:txBody>
      </p:sp>
      <p:pic>
        <p:nvPicPr>
          <p:cNvPr id="6" name="Graphic 5" descr="Test tubes">
            <a:extLst>
              <a:ext uri="{FF2B5EF4-FFF2-40B4-BE49-F238E27FC236}">
                <a16:creationId xmlns:a16="http://schemas.microsoft.com/office/drawing/2014/main" id="{C80DC772-E58F-47FB-9997-D4FE5253E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1995" y="820991"/>
            <a:ext cx="2608009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F3B7F8DD-B996-4DE3-8CB9-9E25AC99F27C}"/>
              </a:ext>
            </a:extLst>
          </p:cNvPr>
          <p:cNvSpPr/>
          <p:nvPr/>
        </p:nvSpPr>
        <p:spPr>
          <a:xfrm>
            <a:off x="1123122" y="2371300"/>
            <a:ext cx="1837296" cy="105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FDB33B-DEF5-41BF-8926-CE5D01374FEA}"/>
              </a:ext>
            </a:extLst>
          </p:cNvPr>
          <p:cNvSpPr txBox="1"/>
          <p:nvPr/>
        </p:nvSpPr>
        <p:spPr>
          <a:xfrm>
            <a:off x="3026566" y="2593759"/>
            <a:ext cx="83160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Site de classement des records de joueurs sur des jeux, avec un meilleur score ou un temps record est réalisable.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26B5E7BF-2F10-4D80-B61E-5C8CA4EAA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68117"/>
              </p:ext>
            </p:extLst>
          </p:nvPr>
        </p:nvGraphicFramePr>
        <p:xfrm>
          <a:off x="2104029" y="4606119"/>
          <a:ext cx="81686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2372978546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763920768"/>
                    </a:ext>
                  </a:extLst>
                </a:gridCol>
              </a:tblGrid>
              <a:tr h="3639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Maxime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38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Header / Footer</a:t>
                      </a:r>
                    </a:p>
                    <a:p>
                      <a:pPr lvl="0" algn="ctr">
                        <a:buNone/>
                      </a:pPr>
                      <a:r>
                        <a:rPr lang="fr-FR"/>
                        <a:t>Page "Suggestions"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Page "Accueil"</a:t>
                      </a:r>
                    </a:p>
                    <a:p>
                      <a:pPr lvl="0" algn="ctr">
                        <a:buNone/>
                      </a:pPr>
                      <a:r>
                        <a:rPr lang="fr-FR"/>
                        <a:t>Page "A propos"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031815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263EF44A-1446-490A-90E6-77B589B57167}"/>
              </a:ext>
            </a:extLst>
          </p:cNvPr>
          <p:cNvSpPr txBox="1"/>
          <p:nvPr/>
        </p:nvSpPr>
        <p:spPr>
          <a:xfrm>
            <a:off x="5214866" y="3941075"/>
            <a:ext cx="21745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/>
              <a:t>Répartition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5343AE-9B84-47BD-9CD2-0B30B1A86160}"/>
              </a:ext>
            </a:extLst>
          </p:cNvPr>
          <p:cNvSpPr txBox="1"/>
          <p:nvPr/>
        </p:nvSpPr>
        <p:spPr>
          <a:xfrm>
            <a:off x="3651771" y="5812665"/>
            <a:ext cx="53703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En collaboration sur la page "Jeux"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8EEE211-236D-4908-A8DE-E9D2E820D0D8}"/>
              </a:ext>
            </a:extLst>
          </p:cNvPr>
          <p:cNvSpPr txBox="1">
            <a:spLocks/>
          </p:cNvSpPr>
          <p:nvPr/>
        </p:nvSpPr>
        <p:spPr>
          <a:xfrm>
            <a:off x="1497242" y="298702"/>
            <a:ext cx="9679449" cy="14631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"Réaliser un site web avec un formulaire et un tableau dynamique"</a:t>
            </a:r>
          </a:p>
        </p:txBody>
      </p:sp>
    </p:spTree>
    <p:extLst>
      <p:ext uri="{BB962C8B-B14F-4D97-AF65-F5344CB8AC3E}">
        <p14:creationId xmlns:p14="http://schemas.microsoft.com/office/powerpoint/2010/main" val="280003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C25721-AF80-47E7-910B-3F402379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8827F2-9D21-40A7-8ECE-02A6F3A7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68" y="606980"/>
            <a:ext cx="3960668" cy="1963738"/>
          </a:xfr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kern="1200" cap="all" baseline="0">
                <a:solidFill>
                  <a:schemeClr val="tx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Page </a:t>
            </a:r>
            <a:r>
              <a:rPr lang="en-US" sz="4800" b="1" i="0" kern="1200" cap="all" baseline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d’accueil</a:t>
            </a:r>
            <a:endParaRPr lang="en-US" sz="4800" b="1" i="0" kern="1200" cap="all" baseline="0">
              <a:solidFill>
                <a:schemeClr val="tx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B11131-8E18-46FB-968A-70781DC26D18}"/>
              </a:ext>
            </a:extLst>
          </p:cNvPr>
          <p:cNvSpPr txBox="1"/>
          <p:nvPr/>
        </p:nvSpPr>
        <p:spPr>
          <a:xfrm>
            <a:off x="8998398" y="999241"/>
            <a:ext cx="2153511" cy="408623"/>
          </a:xfrm>
          <a:prstGeom prst="round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/>
              <a:t>Différentes pages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D982DE-2521-4D38-A5F9-218C1BE1FEA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69724" y="433633"/>
            <a:ext cx="1428674" cy="76992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B0CFC2C-D21C-43DA-8714-5242DF594BB7}"/>
              </a:ext>
            </a:extLst>
          </p:cNvPr>
          <p:cNvSpPr/>
          <p:nvPr/>
        </p:nvSpPr>
        <p:spPr>
          <a:xfrm>
            <a:off x="4526004" y="94268"/>
            <a:ext cx="3043720" cy="33936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C6CDCF-DD6D-42D6-BB7D-8526E428BE42}"/>
              </a:ext>
            </a:extLst>
          </p:cNvPr>
          <p:cNvSpPr txBox="1"/>
          <p:nvPr/>
        </p:nvSpPr>
        <p:spPr>
          <a:xfrm>
            <a:off x="5086274" y="5570424"/>
            <a:ext cx="2153511" cy="715089"/>
          </a:xfrm>
          <a:prstGeom prst="round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/>
              <a:t>Affichages dynamiques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D33D436-F93F-410D-BA27-F4D6C51877B3}"/>
              </a:ext>
            </a:extLst>
          </p:cNvPr>
          <p:cNvCxnSpPr>
            <a:cxnSpLocks/>
          </p:cNvCxnSpPr>
          <p:nvPr/>
        </p:nvCxnSpPr>
        <p:spPr>
          <a:xfrm flipV="1">
            <a:off x="7239785" y="5354425"/>
            <a:ext cx="838986" cy="63010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733CBF7-D1CC-441D-96FF-E7D020C1873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062953" y="5354425"/>
            <a:ext cx="1023321" cy="5735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907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D694C7-1BCE-46C6-A7F4-F3BA46E3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Structures de données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0386BD-DDA8-4B13-9FF2-D94D6808CD19}"/>
              </a:ext>
            </a:extLst>
          </p:cNvPr>
          <p:cNvSpPr/>
          <p:nvPr/>
        </p:nvSpPr>
        <p:spPr>
          <a:xfrm>
            <a:off x="1084082" y="1979629"/>
            <a:ext cx="3007151" cy="1791093"/>
          </a:xfrm>
          <a:prstGeom prst="roundRect">
            <a:avLst/>
          </a:prstGeom>
          <a:noFill/>
          <a:ln>
            <a:solidFill>
              <a:srgbClr val="937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C314F4-5889-4A8F-89E7-0F391746BBF1}"/>
              </a:ext>
            </a:extLst>
          </p:cNvPr>
          <p:cNvSpPr txBox="1"/>
          <p:nvPr/>
        </p:nvSpPr>
        <p:spPr>
          <a:xfrm>
            <a:off x="1451727" y="2158739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Highscore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C270C0A-9DA4-4F4F-A6BE-2D75B95348DC}"/>
              </a:ext>
            </a:extLst>
          </p:cNvPr>
          <p:cNvSpPr/>
          <p:nvPr/>
        </p:nvSpPr>
        <p:spPr>
          <a:xfrm>
            <a:off x="4458878" y="1979629"/>
            <a:ext cx="3007151" cy="1791093"/>
          </a:xfrm>
          <a:prstGeom prst="roundRect">
            <a:avLst/>
          </a:prstGeom>
          <a:noFill/>
          <a:ln>
            <a:solidFill>
              <a:srgbClr val="937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B869CB-2000-4BFB-88A6-BDDE7A9FB2BD}"/>
              </a:ext>
            </a:extLst>
          </p:cNvPr>
          <p:cNvSpPr txBox="1"/>
          <p:nvPr/>
        </p:nvSpPr>
        <p:spPr>
          <a:xfrm>
            <a:off x="4826523" y="2158739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Speedrun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5596CD-A569-4A8C-BFAD-283E69B1C809}"/>
              </a:ext>
            </a:extLst>
          </p:cNvPr>
          <p:cNvSpPr txBox="1"/>
          <p:nvPr/>
        </p:nvSpPr>
        <p:spPr>
          <a:xfrm>
            <a:off x="1941920" y="2672343"/>
            <a:ext cx="1291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Pseudo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Pays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Rank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AEA1FBA-41E1-4AC8-AA1F-173475B38018}"/>
              </a:ext>
            </a:extLst>
          </p:cNvPr>
          <p:cNvSpPr txBox="1"/>
          <p:nvPr/>
        </p:nvSpPr>
        <p:spPr>
          <a:xfrm>
            <a:off x="5316716" y="2702312"/>
            <a:ext cx="1291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Temps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Pseudo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Pays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Rank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D0894DA-FD02-4107-A4A5-18929466DCA7}"/>
              </a:ext>
            </a:extLst>
          </p:cNvPr>
          <p:cNvSpPr/>
          <p:nvPr/>
        </p:nvSpPr>
        <p:spPr>
          <a:xfrm>
            <a:off x="2671212" y="4510392"/>
            <a:ext cx="3007151" cy="179109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2516B2-47F7-4B7F-8BD4-6D47E9E18908}"/>
              </a:ext>
            </a:extLst>
          </p:cNvPr>
          <p:cNvSpPr txBox="1"/>
          <p:nvPr/>
        </p:nvSpPr>
        <p:spPr>
          <a:xfrm>
            <a:off x="3038857" y="4689502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FEFD98-2BC2-4CB9-B630-9AF88CFC897B}"/>
              </a:ext>
            </a:extLst>
          </p:cNvPr>
          <p:cNvSpPr txBox="1"/>
          <p:nvPr/>
        </p:nvSpPr>
        <p:spPr>
          <a:xfrm>
            <a:off x="3378221" y="5310827"/>
            <a:ext cx="1593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/>
              <a:t>Speedrun</a:t>
            </a:r>
            <a:endParaRPr lang="fr-FR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err="1"/>
              <a:t>Highscore</a:t>
            </a:r>
            <a:endParaRPr lang="fr-FR" sz="140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EF033C0-300C-4EA7-9CFD-6FF5B94108D6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618183" y="3770722"/>
            <a:ext cx="1344271" cy="182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1217FA6-AEBB-46D7-9BCB-6840958433C5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2587658" y="3770722"/>
            <a:ext cx="912924" cy="212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71E5419-4B1C-412F-A0FF-7A8FB39D496B}"/>
              </a:ext>
            </a:extLst>
          </p:cNvPr>
          <p:cNvSpPr/>
          <p:nvPr/>
        </p:nvSpPr>
        <p:spPr>
          <a:xfrm>
            <a:off x="7466029" y="4510392"/>
            <a:ext cx="3007151" cy="179109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492220A-6F4D-4010-9D7F-B8524DDA2121}"/>
              </a:ext>
            </a:extLst>
          </p:cNvPr>
          <p:cNvSpPr txBox="1"/>
          <p:nvPr/>
        </p:nvSpPr>
        <p:spPr>
          <a:xfrm>
            <a:off x="7833674" y="4689502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Game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978D2-B486-4A98-A061-F92E1214BAE1}"/>
              </a:ext>
            </a:extLst>
          </p:cNvPr>
          <p:cNvSpPr txBox="1"/>
          <p:nvPr/>
        </p:nvSpPr>
        <p:spPr>
          <a:xfrm>
            <a:off x="8173038" y="5310827"/>
            <a:ext cx="1593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/>
              <a:t>Niveaux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A9B743C-45A6-40BD-8579-686FDFBDFFCB}"/>
              </a:ext>
            </a:extLst>
          </p:cNvPr>
          <p:cNvCxnSpPr>
            <a:cxnSpLocks/>
          </p:cNvCxnSpPr>
          <p:nvPr/>
        </p:nvCxnSpPr>
        <p:spPr>
          <a:xfrm flipH="1" flipV="1">
            <a:off x="5678363" y="5895110"/>
            <a:ext cx="2606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D41C04E-5B21-4BEF-814C-EC11BDB3A236}"/>
              </a:ext>
            </a:extLst>
          </p:cNvPr>
          <p:cNvSpPr txBox="1"/>
          <p:nvPr/>
        </p:nvSpPr>
        <p:spPr>
          <a:xfrm>
            <a:off x="8645236" y="2528071"/>
            <a:ext cx="2095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err="1">
                <a:solidFill>
                  <a:srgbClr val="9370DB"/>
                </a:solidFill>
              </a:rPr>
              <a:t>games</a:t>
            </a:r>
            <a:endParaRPr lang="fr-FR" sz="3200">
              <a:solidFill>
                <a:srgbClr val="9370DB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F06F184-C635-4259-9780-39DF54BF2CE6}"/>
              </a:ext>
            </a:extLst>
          </p:cNvPr>
          <p:cNvSpPr txBox="1"/>
          <p:nvPr/>
        </p:nvSpPr>
        <p:spPr>
          <a:xfrm>
            <a:off x="5901607" y="5633500"/>
            <a:ext cx="1413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tableau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67431-AC97-4F6A-9F51-02A26CB3497D}"/>
              </a:ext>
            </a:extLst>
          </p:cNvPr>
          <p:cNvSpPr txBox="1"/>
          <p:nvPr/>
        </p:nvSpPr>
        <p:spPr>
          <a:xfrm>
            <a:off x="4593520" y="4081713"/>
            <a:ext cx="1413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tableau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E084C4F-BD31-46C8-8B81-12D1C01010E9}"/>
              </a:ext>
            </a:extLst>
          </p:cNvPr>
          <p:cNvSpPr txBox="1"/>
          <p:nvPr/>
        </p:nvSpPr>
        <p:spPr>
          <a:xfrm>
            <a:off x="2408026" y="4045841"/>
            <a:ext cx="1413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tableau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43A97E41-A0BB-4FCA-A9F8-5DD8091FD063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 flipH="1">
            <a:off x="8969605" y="3112846"/>
            <a:ext cx="723150" cy="139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5A50341-F847-4F13-AE02-8B9D8B35643D}"/>
              </a:ext>
            </a:extLst>
          </p:cNvPr>
          <p:cNvSpPr txBox="1"/>
          <p:nvPr/>
        </p:nvSpPr>
        <p:spPr>
          <a:xfrm>
            <a:off x="8969604" y="3611920"/>
            <a:ext cx="1413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324317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/>
      <p:bldP spid="10" grpId="0"/>
      <p:bldP spid="11" grpId="0"/>
      <p:bldP spid="12" grpId="0" animBg="1"/>
      <p:bldP spid="13" grpId="0"/>
      <p:bldP spid="14" grpId="0"/>
      <p:bldP spid="19" grpId="0" animBg="1"/>
      <p:bldP spid="20" grpId="0"/>
      <p:bldP spid="21" grpId="0"/>
      <p:bldP spid="25" grpId="0"/>
      <p:bldP spid="27" grpId="0"/>
      <p:bldP spid="28" grpId="0"/>
      <p:bldP spid="29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771D9-6A95-4C0A-8D37-2B46AF16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5E65BF-30A8-407C-B15B-A8FFA5AB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723457-0B17-4965-A82F-886A130D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84632318-798E-42E2-9933-679880775690}"/>
              </a:ext>
            </a:extLst>
          </p:cNvPr>
          <p:cNvSpPr txBox="1">
            <a:spLocks/>
          </p:cNvSpPr>
          <p:nvPr/>
        </p:nvSpPr>
        <p:spPr>
          <a:xfrm>
            <a:off x="7089858" y="4003603"/>
            <a:ext cx="4950896" cy="19637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Liste</a:t>
            </a:r>
            <a:r>
              <a:rPr lang="en-US" sz="4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des jeux </a:t>
            </a:r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actuels</a:t>
            </a:r>
            <a:endParaRPr lang="en-US" sz="48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B46F3E-9F8F-4308-B76D-DC4BFDAC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7AEEBB76-981A-4115-974E-5D7CB300437D}"/>
              </a:ext>
            </a:extLst>
          </p:cNvPr>
          <p:cNvSpPr txBox="1">
            <a:spLocks/>
          </p:cNvSpPr>
          <p:nvPr/>
        </p:nvSpPr>
        <p:spPr>
          <a:xfrm>
            <a:off x="6264976" y="4001294"/>
            <a:ext cx="6346124" cy="19637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Ajout</a:t>
            </a:r>
            <a:r>
              <a:rPr lang="en-US" sz="4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de jeu : </a:t>
            </a:r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administrateur</a:t>
            </a:r>
            <a:endParaRPr lang="en-US" sz="48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58A37E-86F3-483E-A876-ED1FA83F11F2}"/>
              </a:ext>
            </a:extLst>
          </p:cNvPr>
          <p:cNvSpPr/>
          <p:nvPr/>
        </p:nvSpPr>
        <p:spPr>
          <a:xfrm>
            <a:off x="5284109" y="98158"/>
            <a:ext cx="475129" cy="36363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C1FE79B-1657-4C78-A313-440E77CA7D8D}"/>
              </a:ext>
            </a:extLst>
          </p:cNvPr>
          <p:cNvSpPr txBox="1">
            <a:spLocks/>
          </p:cNvSpPr>
          <p:nvPr/>
        </p:nvSpPr>
        <p:spPr>
          <a:xfrm>
            <a:off x="214886" y="4680993"/>
            <a:ext cx="5307848" cy="1075119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Mot de passe : </a:t>
            </a:r>
            <a:r>
              <a:rPr lang="en-US" sz="2800" b="1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Highspeeder</a:t>
            </a:r>
            <a:endParaRPr lang="en-US" sz="28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9658E140-4341-4C0B-B2D9-86B6A2B687F1}"/>
              </a:ext>
            </a:extLst>
          </p:cNvPr>
          <p:cNvSpPr/>
          <p:nvPr/>
        </p:nvSpPr>
        <p:spPr>
          <a:xfrm>
            <a:off x="5522735" y="5046536"/>
            <a:ext cx="531016" cy="344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Mouse Cursor PNG">
            <a:extLst>
              <a:ext uri="{FF2B5EF4-FFF2-40B4-BE49-F238E27FC236}">
                <a16:creationId xmlns:a16="http://schemas.microsoft.com/office/drawing/2014/main" id="{F1293D52-BB2E-405B-B756-7FA8D5F5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539479"/>
            <a:ext cx="558342" cy="8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68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 animBg="1"/>
      <p:bldP spid="10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AD143AD5-6B4A-4D6A-B397-18A7A71D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8" y="0"/>
            <a:ext cx="12288775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C666347-52DC-4FD7-B32F-D0E81B44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88" y="-14639"/>
            <a:ext cx="12288775" cy="687263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13032E9-5925-4C1A-862E-C2CE5E7BE3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387" y="-22302"/>
            <a:ext cx="12288774" cy="68799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20DBAD-7A6C-4BAD-BFCE-046C7C395C88}"/>
              </a:ext>
            </a:extLst>
          </p:cNvPr>
          <p:cNvSpPr/>
          <p:nvPr/>
        </p:nvSpPr>
        <p:spPr>
          <a:xfrm>
            <a:off x="-157018" y="-22302"/>
            <a:ext cx="12515273" cy="69680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8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350D095-E50B-4161-AE42-3CED9F43B8E1}"/>
              </a:ext>
            </a:extLst>
          </p:cNvPr>
          <p:cNvSpPr txBox="1">
            <a:spLocks/>
          </p:cNvSpPr>
          <p:nvPr/>
        </p:nvSpPr>
        <p:spPr>
          <a:xfrm>
            <a:off x="5660022" y="4268923"/>
            <a:ext cx="6531978" cy="19637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Meilleurs</a:t>
            </a:r>
            <a:r>
              <a:rPr lang="en-US" sz="4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Scores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B3F8E0F-5376-4D23-8B0F-937835EF31C9}"/>
              </a:ext>
            </a:extLst>
          </p:cNvPr>
          <p:cNvSpPr/>
          <p:nvPr/>
        </p:nvSpPr>
        <p:spPr>
          <a:xfrm>
            <a:off x="9333571" y="1694985"/>
            <a:ext cx="1260087" cy="312234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E161B71-7CA6-4370-BDEC-ED87EA6E97B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593658" y="1538870"/>
            <a:ext cx="591016" cy="312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07DAA830-83E1-4C2D-9C08-D7175E191EAD}"/>
              </a:ext>
            </a:extLst>
          </p:cNvPr>
          <p:cNvSpPr txBox="1">
            <a:spLocks/>
          </p:cNvSpPr>
          <p:nvPr/>
        </p:nvSpPr>
        <p:spPr>
          <a:xfrm>
            <a:off x="9883698" y="1118296"/>
            <a:ext cx="2601951" cy="420574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Type de tri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A8B2E6C-00BB-4EB5-837C-02FFF2C7D4AC}"/>
              </a:ext>
            </a:extLst>
          </p:cNvPr>
          <p:cNvSpPr/>
          <p:nvPr/>
        </p:nvSpPr>
        <p:spPr>
          <a:xfrm>
            <a:off x="5169698" y="64705"/>
            <a:ext cx="594562" cy="36363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836BC83-3B31-4FD6-8DD1-2FC2FFB9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428" t="4033"/>
          <a:stretch/>
        </p:blipFill>
        <p:spPr>
          <a:xfrm>
            <a:off x="4212143" y="1069906"/>
            <a:ext cx="3766978" cy="613396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51752DF-56C9-4B73-A4CC-634EE985B461}"/>
              </a:ext>
            </a:extLst>
          </p:cNvPr>
          <p:cNvCxnSpPr>
            <a:cxnSpLocks/>
            <a:stCxn id="32" idx="2"/>
            <a:endCxn id="27" idx="1"/>
          </p:cNvCxnSpPr>
          <p:nvPr/>
        </p:nvCxnSpPr>
        <p:spPr>
          <a:xfrm>
            <a:off x="3024115" y="1118296"/>
            <a:ext cx="1188028" cy="258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itre 1">
            <a:extLst>
              <a:ext uri="{FF2B5EF4-FFF2-40B4-BE49-F238E27FC236}">
                <a16:creationId xmlns:a16="http://schemas.microsoft.com/office/drawing/2014/main" id="{A3E9F7C2-E9FA-4EF6-844C-D6397EE7C87C}"/>
              </a:ext>
            </a:extLst>
          </p:cNvPr>
          <p:cNvSpPr txBox="1">
            <a:spLocks/>
          </p:cNvSpPr>
          <p:nvPr/>
        </p:nvSpPr>
        <p:spPr>
          <a:xfrm>
            <a:off x="1965272" y="697722"/>
            <a:ext cx="2117685" cy="420574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formulaire</a:t>
            </a:r>
            <a:endParaRPr lang="en-US" sz="20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A9AECD0-FF32-4BAE-BE04-92E6F1335DA5}"/>
              </a:ext>
            </a:extLst>
          </p:cNvPr>
          <p:cNvCxnSpPr>
            <a:cxnSpLocks/>
          </p:cNvCxnSpPr>
          <p:nvPr/>
        </p:nvCxnSpPr>
        <p:spPr>
          <a:xfrm>
            <a:off x="1195830" y="1650305"/>
            <a:ext cx="1828285" cy="516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itre 1">
            <a:extLst>
              <a:ext uri="{FF2B5EF4-FFF2-40B4-BE49-F238E27FC236}">
                <a16:creationId xmlns:a16="http://schemas.microsoft.com/office/drawing/2014/main" id="{60CF3D07-B8F5-455C-BDAB-62BEF478C025}"/>
              </a:ext>
            </a:extLst>
          </p:cNvPr>
          <p:cNvSpPr txBox="1">
            <a:spLocks/>
          </p:cNvSpPr>
          <p:nvPr/>
        </p:nvSpPr>
        <p:spPr>
          <a:xfrm>
            <a:off x="193175" y="1229731"/>
            <a:ext cx="2117685" cy="420574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06142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7" grpId="0"/>
      <p:bldP spid="24" grpId="0" animBg="1"/>
      <p:bldP spid="32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FD853EA-D075-4234-AE2A-ACA25C54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350D095-E50B-4161-AE42-3CED9F43B8E1}"/>
              </a:ext>
            </a:extLst>
          </p:cNvPr>
          <p:cNvSpPr txBox="1">
            <a:spLocks/>
          </p:cNvSpPr>
          <p:nvPr/>
        </p:nvSpPr>
        <p:spPr>
          <a:xfrm>
            <a:off x="6096000" y="4213167"/>
            <a:ext cx="6346124" cy="19637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Meilleurs</a:t>
            </a:r>
            <a:r>
              <a:rPr lang="en-US" sz="4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temps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21F82AA-789F-4A05-999A-E000EB6FECE9}"/>
              </a:ext>
            </a:extLst>
          </p:cNvPr>
          <p:cNvSpPr/>
          <p:nvPr/>
        </p:nvSpPr>
        <p:spPr>
          <a:xfrm>
            <a:off x="5225453" y="98158"/>
            <a:ext cx="594562" cy="36363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C39A406-7DE6-4AB3-9E2C-D85AFADF3281}"/>
              </a:ext>
            </a:extLst>
          </p:cNvPr>
          <p:cNvSpPr/>
          <p:nvPr/>
        </p:nvSpPr>
        <p:spPr>
          <a:xfrm>
            <a:off x="5465956" y="2129883"/>
            <a:ext cx="1260087" cy="312234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5D4869E-C77C-4E92-A0CC-F92D70BB8F0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085279" y="1271241"/>
            <a:ext cx="3380677" cy="100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D3745E77-7FB8-4232-82F8-842325903A48}"/>
              </a:ext>
            </a:extLst>
          </p:cNvPr>
          <p:cNvSpPr txBox="1">
            <a:spLocks/>
          </p:cNvSpPr>
          <p:nvPr/>
        </p:nvSpPr>
        <p:spPr>
          <a:xfrm>
            <a:off x="784303" y="850667"/>
            <a:ext cx="2601951" cy="420574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Différents</a:t>
            </a:r>
            <a:r>
              <a:rPr lang="en-US" sz="20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</a:t>
            </a:r>
            <a:r>
              <a:rPr lang="en-US" sz="20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niveaux</a:t>
            </a:r>
            <a:endParaRPr lang="en-US" sz="20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1E612B5-3486-4EA7-8A00-13D0098D6C2E}"/>
              </a:ext>
            </a:extLst>
          </p:cNvPr>
          <p:cNvSpPr/>
          <p:nvPr/>
        </p:nvSpPr>
        <p:spPr>
          <a:xfrm>
            <a:off x="1736429" y="2091841"/>
            <a:ext cx="360000" cy="360000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F35B33C-557A-48C1-877C-BFB6E0D1B043}"/>
              </a:ext>
            </a:extLst>
          </p:cNvPr>
          <p:cNvSpPr/>
          <p:nvPr/>
        </p:nvSpPr>
        <p:spPr>
          <a:xfrm>
            <a:off x="10095570" y="2106000"/>
            <a:ext cx="360000" cy="360000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9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6" grpId="0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DD45F-21A4-47E3-A7A7-D95662F3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6DE41D-82DA-4824-98FD-05D11EE8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CC9DD2-BD62-4242-9EA8-FC470243D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27CD2E05-38D7-48F9-98C7-3FCC0DB36571}"/>
              </a:ext>
            </a:extLst>
          </p:cNvPr>
          <p:cNvSpPr txBox="1">
            <a:spLocks/>
          </p:cNvSpPr>
          <p:nvPr/>
        </p:nvSpPr>
        <p:spPr>
          <a:xfrm>
            <a:off x="44726" y="-488910"/>
            <a:ext cx="6346124" cy="19637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suggestions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6702CDC-9E95-45C0-B3BA-8D63DCB4394C}"/>
              </a:ext>
            </a:extLst>
          </p:cNvPr>
          <p:cNvSpPr/>
          <p:nvPr/>
        </p:nvSpPr>
        <p:spPr>
          <a:xfrm>
            <a:off x="5777791" y="93373"/>
            <a:ext cx="974733" cy="390415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A20591A-689A-4555-BE8C-084BF3CD9675}"/>
              </a:ext>
            </a:extLst>
          </p:cNvPr>
          <p:cNvSpPr txBox="1">
            <a:spLocks/>
          </p:cNvSpPr>
          <p:nvPr/>
        </p:nvSpPr>
        <p:spPr>
          <a:xfrm>
            <a:off x="-374374" y="681037"/>
            <a:ext cx="6346124" cy="19637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76BAAC-4A5D-4896-BD97-B451092A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" y="-28575"/>
            <a:ext cx="12192000" cy="685800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0A511E2F-1811-425A-8AC6-1AE20D16990F}"/>
              </a:ext>
            </a:extLst>
          </p:cNvPr>
          <p:cNvSpPr txBox="1">
            <a:spLocks/>
          </p:cNvSpPr>
          <p:nvPr/>
        </p:nvSpPr>
        <p:spPr>
          <a:xfrm>
            <a:off x="841312" y="-411163"/>
            <a:ext cx="5343100" cy="1811338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Ajouter</a:t>
            </a:r>
            <a:endParaRPr lang="en-US" sz="48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DDBAFDD-EABC-41A8-84D3-1EB3AE56ED95}"/>
              </a:ext>
            </a:extLst>
          </p:cNvPr>
          <p:cNvSpPr/>
          <p:nvPr/>
        </p:nvSpPr>
        <p:spPr>
          <a:xfrm>
            <a:off x="7872272" y="5258093"/>
            <a:ext cx="1785075" cy="629359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F8E3626-0554-45DA-88EB-3BEA0F24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" y="0"/>
            <a:ext cx="12192000" cy="685800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6E5F55EC-7363-437F-984A-2BC066DAD0CC}"/>
              </a:ext>
            </a:extLst>
          </p:cNvPr>
          <p:cNvSpPr txBox="1">
            <a:spLocks/>
          </p:cNvSpPr>
          <p:nvPr/>
        </p:nvSpPr>
        <p:spPr>
          <a:xfrm>
            <a:off x="844424" y="-336510"/>
            <a:ext cx="5705050" cy="1765260"/>
          </a:xfrm>
          <a:prstGeom prst="rect">
            <a:avLst/>
          </a:prstGeom>
          <a:effectLst>
            <a:outerShdw blurRad="76200" dist="76200" dir="5400000" algn="ctr" rotWithShape="0">
              <a:srgbClr val="8A2BE2">
                <a:alpha val="43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cap="all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refuser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F5A71A7-2806-4A2E-BB29-A03881951FDE}"/>
              </a:ext>
            </a:extLst>
          </p:cNvPr>
          <p:cNvSpPr/>
          <p:nvPr/>
        </p:nvSpPr>
        <p:spPr>
          <a:xfrm>
            <a:off x="7998812" y="5274134"/>
            <a:ext cx="1785075" cy="629359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4945D46-3A82-4819-84A9-956D43949D7C}"/>
              </a:ext>
            </a:extLst>
          </p:cNvPr>
          <p:cNvSpPr/>
          <p:nvPr/>
        </p:nvSpPr>
        <p:spPr>
          <a:xfrm>
            <a:off x="5719838" y="80513"/>
            <a:ext cx="974733" cy="390415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35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16" grpId="0"/>
      <p:bldP spid="18" grpId="0" animBg="1"/>
      <p:bldP spid="17" grpId="0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09C8F12-312C-415D-A5AB-098C6DDF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40"/>
            <a:ext cx="12290352" cy="688084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35048A2-6245-4B23-A116-5D13CC9CAD85}"/>
              </a:ext>
            </a:extLst>
          </p:cNvPr>
          <p:cNvSpPr txBox="1"/>
          <p:nvPr/>
        </p:nvSpPr>
        <p:spPr>
          <a:xfrm>
            <a:off x="506377" y="5289442"/>
            <a:ext cx="3316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MAIS EGALEMENT ICI, </a:t>
            </a:r>
            <a:r>
              <a:rPr lang="en-US" b="1" cap="all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depuis</a:t>
            </a:r>
            <a:r>
              <a:rPr lang="en-US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</a:t>
            </a:r>
            <a:r>
              <a:rPr lang="en-US" b="1" cap="all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n’importe</a:t>
            </a:r>
            <a:r>
              <a:rPr lang="en-US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 quelle page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77188D1-9385-4C25-B79D-256321916CE7}"/>
              </a:ext>
            </a:extLst>
          </p:cNvPr>
          <p:cNvSpPr txBox="1"/>
          <p:nvPr/>
        </p:nvSpPr>
        <p:spPr>
          <a:xfrm>
            <a:off x="8045759" y="876860"/>
            <a:ext cx="2501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cap="all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D4A4FF9-39A7-441B-A847-CE1CE8301BC6}"/>
              </a:ext>
            </a:extLst>
          </p:cNvPr>
          <p:cNvSpPr/>
          <p:nvPr/>
        </p:nvSpPr>
        <p:spPr>
          <a:xfrm>
            <a:off x="5340595" y="6379972"/>
            <a:ext cx="634252" cy="312234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616B82-E6EE-40EF-B018-0FAF1B84F42D}"/>
              </a:ext>
            </a:extLst>
          </p:cNvPr>
          <p:cNvCxnSpPr>
            <a:cxnSpLocks/>
          </p:cNvCxnSpPr>
          <p:nvPr/>
        </p:nvCxnSpPr>
        <p:spPr>
          <a:xfrm>
            <a:off x="3384047" y="5934635"/>
            <a:ext cx="1913415" cy="445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FC5C7AF7-31C7-4B16-A32F-F6E8D3F83A75}"/>
              </a:ext>
            </a:extLst>
          </p:cNvPr>
          <p:cNvSpPr txBox="1"/>
          <p:nvPr/>
        </p:nvSpPr>
        <p:spPr>
          <a:xfrm>
            <a:off x="8094935" y="826665"/>
            <a:ext cx="205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Accessible </a:t>
            </a:r>
            <a:r>
              <a:rPr lang="en-US" b="1" cap="all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8A2BE2">
                      <a:alpha val="40000"/>
                    </a:srgbClr>
                  </a:outerShdw>
                </a:effectLst>
              </a:rPr>
              <a:t>ici</a:t>
            </a:r>
            <a:endParaRPr lang="en-US" sz="1800" b="1" cap="all" dirty="0">
              <a:solidFill>
                <a:schemeClr val="bg1"/>
              </a:solidFill>
              <a:effectLst>
                <a:outerShdw blurRad="50800" dist="38100" dir="2700000" algn="tl" rotWithShape="0">
                  <a:srgbClr val="8A2BE2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B35EAE9-582C-4020-AC46-DD6C49F49A3A}"/>
              </a:ext>
            </a:extLst>
          </p:cNvPr>
          <p:cNvSpPr/>
          <p:nvPr/>
        </p:nvSpPr>
        <p:spPr>
          <a:xfrm>
            <a:off x="6923314" y="84119"/>
            <a:ext cx="767246" cy="312234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3EE9AFB-1555-42B5-B5D3-A23BE6F46E76}"/>
              </a:ext>
            </a:extLst>
          </p:cNvPr>
          <p:cNvCxnSpPr>
            <a:cxnSpLocks/>
          </p:cNvCxnSpPr>
          <p:nvPr/>
        </p:nvCxnSpPr>
        <p:spPr>
          <a:xfrm flipH="1" flipV="1">
            <a:off x="7700359" y="396353"/>
            <a:ext cx="966345" cy="455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7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14" grpId="0"/>
      <p:bldP spid="15" grpId="0" animBg="1"/>
    </p:bld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</Words>
  <Application>Microsoft Office PowerPoint</Application>
  <PresentationFormat>Grand écran</PresentationFormat>
  <Paragraphs>56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GradientVTI</vt:lpstr>
      <vt:lpstr>Projet programmation web</vt:lpstr>
      <vt:lpstr>Présentation PowerPoint</vt:lpstr>
      <vt:lpstr>Page d’accueil</vt:lpstr>
      <vt:lpstr>Structures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 serait-ce pas l’heure de tester le site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Vincent</dc:creator>
  <cp:lastModifiedBy>Quentin Vincent</cp:lastModifiedBy>
  <cp:revision>1</cp:revision>
  <dcterms:created xsi:type="dcterms:W3CDTF">2021-06-02T07:41:42Z</dcterms:created>
  <dcterms:modified xsi:type="dcterms:W3CDTF">2021-06-04T21:42:07Z</dcterms:modified>
</cp:coreProperties>
</file>